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40538" cy="104394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3" d="100"/>
          <a:sy n="53" d="100"/>
        </p:scale>
        <p:origin x="27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3041" y="1708486"/>
            <a:ext cx="5814457" cy="3634458"/>
          </a:xfrm>
        </p:spPr>
        <p:txBody>
          <a:bodyPr anchor="b"/>
          <a:lstStyle>
            <a:lvl1pPr algn="ctr">
              <a:defRPr sz="44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5067" y="5483102"/>
            <a:ext cx="5130404" cy="2520438"/>
          </a:xfrm>
        </p:spPr>
        <p:txBody>
          <a:bodyPr/>
          <a:lstStyle>
            <a:lvl1pPr marL="0" indent="0" algn="ctr">
              <a:buNone/>
              <a:defRPr sz="1795"/>
            </a:lvl1pPr>
            <a:lvl2pPr marL="342031" indent="0" algn="ctr">
              <a:buNone/>
              <a:defRPr sz="1496"/>
            </a:lvl2pPr>
            <a:lvl3pPr marL="684063" indent="0" algn="ctr">
              <a:buNone/>
              <a:defRPr sz="1347"/>
            </a:lvl3pPr>
            <a:lvl4pPr marL="1026094" indent="0" algn="ctr">
              <a:buNone/>
              <a:defRPr sz="1197"/>
            </a:lvl4pPr>
            <a:lvl5pPr marL="1368125" indent="0" algn="ctr">
              <a:buNone/>
              <a:defRPr sz="1197"/>
            </a:lvl5pPr>
            <a:lvl6pPr marL="1710157" indent="0" algn="ctr">
              <a:buNone/>
              <a:defRPr sz="1197"/>
            </a:lvl6pPr>
            <a:lvl7pPr marL="2052188" indent="0" algn="ctr">
              <a:buNone/>
              <a:defRPr sz="1197"/>
            </a:lvl7pPr>
            <a:lvl8pPr marL="2394219" indent="0" algn="ctr">
              <a:buNone/>
              <a:defRPr sz="1197"/>
            </a:lvl8pPr>
            <a:lvl9pPr marL="2736251" indent="0" algn="ctr">
              <a:buNone/>
              <a:defRPr sz="119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9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407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95260" y="555801"/>
            <a:ext cx="1474991" cy="88469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0288" y="555801"/>
            <a:ext cx="4339466" cy="88469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205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832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602603"/>
            <a:ext cx="5899964" cy="4342500"/>
          </a:xfrm>
        </p:spPr>
        <p:txBody>
          <a:bodyPr anchor="b"/>
          <a:lstStyle>
            <a:lvl1pPr>
              <a:defRPr sz="44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6986185"/>
            <a:ext cx="5899964" cy="2283618"/>
          </a:xfrm>
        </p:spPr>
        <p:txBody>
          <a:bodyPr/>
          <a:lstStyle>
            <a:lvl1pPr marL="0" indent="0">
              <a:buNone/>
              <a:defRPr sz="1795">
                <a:solidFill>
                  <a:schemeClr val="tx1"/>
                </a:solidFill>
              </a:defRPr>
            </a:lvl1pPr>
            <a:lvl2pPr marL="342031" indent="0">
              <a:buNone/>
              <a:defRPr sz="1496">
                <a:solidFill>
                  <a:schemeClr val="tx1">
                    <a:tint val="75000"/>
                  </a:schemeClr>
                </a:solidFill>
              </a:defRPr>
            </a:lvl2pPr>
            <a:lvl3pPr marL="684063" indent="0">
              <a:buNone/>
              <a:defRPr sz="1347">
                <a:solidFill>
                  <a:schemeClr val="tx1">
                    <a:tint val="75000"/>
                  </a:schemeClr>
                </a:solidFill>
              </a:defRPr>
            </a:lvl3pPr>
            <a:lvl4pPr marL="1026094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4pPr>
            <a:lvl5pPr marL="1368125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5pPr>
            <a:lvl6pPr marL="1710157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6pPr>
            <a:lvl7pPr marL="2052188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7pPr>
            <a:lvl8pPr marL="2394219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8pPr>
            <a:lvl9pPr marL="2736251" indent="0">
              <a:buNone/>
              <a:defRPr sz="11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9216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0287" y="2779007"/>
            <a:ext cx="2907229" cy="66237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63022" y="2779007"/>
            <a:ext cx="2907229" cy="66237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856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555804"/>
            <a:ext cx="5899964" cy="20178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179" y="2559104"/>
            <a:ext cx="2893868" cy="1254177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179" y="3813281"/>
            <a:ext cx="2893868" cy="56087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63023" y="2559104"/>
            <a:ext cx="2908120" cy="1254177"/>
          </a:xfrm>
        </p:spPr>
        <p:txBody>
          <a:bodyPr anchor="b"/>
          <a:lstStyle>
            <a:lvl1pPr marL="0" indent="0">
              <a:buNone/>
              <a:defRPr sz="1795" b="1"/>
            </a:lvl1pPr>
            <a:lvl2pPr marL="342031" indent="0">
              <a:buNone/>
              <a:defRPr sz="1496" b="1"/>
            </a:lvl2pPr>
            <a:lvl3pPr marL="684063" indent="0">
              <a:buNone/>
              <a:defRPr sz="1347" b="1"/>
            </a:lvl3pPr>
            <a:lvl4pPr marL="1026094" indent="0">
              <a:buNone/>
              <a:defRPr sz="1197" b="1"/>
            </a:lvl4pPr>
            <a:lvl5pPr marL="1368125" indent="0">
              <a:buNone/>
              <a:defRPr sz="1197" b="1"/>
            </a:lvl5pPr>
            <a:lvl6pPr marL="1710157" indent="0">
              <a:buNone/>
              <a:defRPr sz="1197" b="1"/>
            </a:lvl6pPr>
            <a:lvl7pPr marL="2052188" indent="0">
              <a:buNone/>
              <a:defRPr sz="1197" b="1"/>
            </a:lvl7pPr>
            <a:lvl8pPr marL="2394219" indent="0">
              <a:buNone/>
              <a:defRPr sz="1197" b="1"/>
            </a:lvl8pPr>
            <a:lvl9pPr marL="2736251" indent="0">
              <a:buNone/>
              <a:defRPr sz="119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63023" y="3813281"/>
            <a:ext cx="2908120" cy="56087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852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232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467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695960"/>
            <a:ext cx="2206252" cy="2435860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8120" y="1503083"/>
            <a:ext cx="3463022" cy="7418740"/>
          </a:xfrm>
        </p:spPr>
        <p:txBody>
          <a:bodyPr/>
          <a:lstStyle>
            <a:lvl1pPr>
              <a:defRPr sz="2394"/>
            </a:lvl1pPr>
            <a:lvl2pPr>
              <a:defRPr sz="2095"/>
            </a:lvl2pPr>
            <a:lvl3pPr>
              <a:defRPr sz="1795"/>
            </a:lvl3pPr>
            <a:lvl4pPr>
              <a:defRPr sz="1496"/>
            </a:lvl4pPr>
            <a:lvl5pPr>
              <a:defRPr sz="1496"/>
            </a:lvl5pPr>
            <a:lvl6pPr>
              <a:defRPr sz="1496"/>
            </a:lvl6pPr>
            <a:lvl7pPr>
              <a:defRPr sz="1496"/>
            </a:lvl7pPr>
            <a:lvl8pPr>
              <a:defRPr sz="1496"/>
            </a:lvl8pPr>
            <a:lvl9pPr>
              <a:defRPr sz="149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3131820"/>
            <a:ext cx="2206252" cy="5802084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05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178" y="695960"/>
            <a:ext cx="2206252" cy="2435860"/>
          </a:xfrm>
        </p:spPr>
        <p:txBody>
          <a:bodyPr anchor="b"/>
          <a:lstStyle>
            <a:lvl1pPr>
              <a:defRPr sz="239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08120" y="1503083"/>
            <a:ext cx="3463022" cy="7418740"/>
          </a:xfrm>
        </p:spPr>
        <p:txBody>
          <a:bodyPr anchor="t"/>
          <a:lstStyle>
            <a:lvl1pPr marL="0" indent="0">
              <a:buNone/>
              <a:defRPr sz="2394"/>
            </a:lvl1pPr>
            <a:lvl2pPr marL="342031" indent="0">
              <a:buNone/>
              <a:defRPr sz="2095"/>
            </a:lvl2pPr>
            <a:lvl3pPr marL="684063" indent="0">
              <a:buNone/>
              <a:defRPr sz="1795"/>
            </a:lvl3pPr>
            <a:lvl4pPr marL="1026094" indent="0">
              <a:buNone/>
              <a:defRPr sz="1496"/>
            </a:lvl4pPr>
            <a:lvl5pPr marL="1368125" indent="0">
              <a:buNone/>
              <a:defRPr sz="1496"/>
            </a:lvl5pPr>
            <a:lvl6pPr marL="1710157" indent="0">
              <a:buNone/>
              <a:defRPr sz="1496"/>
            </a:lvl6pPr>
            <a:lvl7pPr marL="2052188" indent="0">
              <a:buNone/>
              <a:defRPr sz="1496"/>
            </a:lvl7pPr>
            <a:lvl8pPr marL="2394219" indent="0">
              <a:buNone/>
              <a:defRPr sz="1496"/>
            </a:lvl8pPr>
            <a:lvl9pPr marL="2736251" indent="0">
              <a:buNone/>
              <a:defRPr sz="149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178" y="3131820"/>
            <a:ext cx="2206252" cy="5802084"/>
          </a:xfrm>
        </p:spPr>
        <p:txBody>
          <a:bodyPr/>
          <a:lstStyle>
            <a:lvl1pPr marL="0" indent="0">
              <a:buNone/>
              <a:defRPr sz="1197"/>
            </a:lvl1pPr>
            <a:lvl2pPr marL="342031" indent="0">
              <a:buNone/>
              <a:defRPr sz="1047"/>
            </a:lvl2pPr>
            <a:lvl3pPr marL="684063" indent="0">
              <a:buNone/>
              <a:defRPr sz="898"/>
            </a:lvl3pPr>
            <a:lvl4pPr marL="1026094" indent="0">
              <a:buNone/>
              <a:defRPr sz="748"/>
            </a:lvl4pPr>
            <a:lvl5pPr marL="1368125" indent="0">
              <a:buNone/>
              <a:defRPr sz="748"/>
            </a:lvl5pPr>
            <a:lvl6pPr marL="1710157" indent="0">
              <a:buNone/>
              <a:defRPr sz="748"/>
            </a:lvl6pPr>
            <a:lvl7pPr marL="2052188" indent="0">
              <a:buNone/>
              <a:defRPr sz="748"/>
            </a:lvl7pPr>
            <a:lvl8pPr marL="2394219" indent="0">
              <a:buNone/>
              <a:defRPr sz="748"/>
            </a:lvl8pPr>
            <a:lvl9pPr marL="2736251" indent="0">
              <a:buNone/>
              <a:defRPr sz="74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923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0287" y="555804"/>
            <a:ext cx="5899964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287" y="2779007"/>
            <a:ext cx="5899964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0287" y="9675780"/>
            <a:ext cx="1539121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A206D-974B-4503-A98C-1C4932C12E73}" type="datetimeFigureOut">
              <a:rPr lang="en-GB" smtClean="0"/>
              <a:t>08/10/2025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65928" y="9675780"/>
            <a:ext cx="2308682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1130" y="9675780"/>
            <a:ext cx="1539121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8240D-143F-4014-A97B-DA2E49CDA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163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4063" rtl="0" eaLnBrk="1" latinLnBrk="0" hangingPunct="1">
        <a:lnSpc>
          <a:spcPct val="90000"/>
        </a:lnSpc>
        <a:spcBef>
          <a:spcPct val="0"/>
        </a:spcBef>
        <a:buNone/>
        <a:defRPr sz="329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016" indent="-171016" algn="l" defTabSz="684063" rtl="0" eaLnBrk="1" latinLnBrk="0" hangingPunct="1">
        <a:lnSpc>
          <a:spcPct val="90000"/>
        </a:lnSpc>
        <a:spcBef>
          <a:spcPts val="748"/>
        </a:spcBef>
        <a:buFont typeface="Arial" panose="020B0604020202020204" pitchFamily="34" charset="0"/>
        <a:buChar char="•"/>
        <a:defRPr sz="2095" kern="1200">
          <a:solidFill>
            <a:schemeClr val="tx1"/>
          </a:solidFill>
          <a:latin typeface="+mn-lt"/>
          <a:ea typeface="+mn-ea"/>
          <a:cs typeface="+mn-cs"/>
        </a:defRPr>
      </a:lvl1pPr>
      <a:lvl2pPr marL="513047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855078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496" kern="1200">
          <a:solidFill>
            <a:schemeClr val="tx1"/>
          </a:solidFill>
          <a:latin typeface="+mn-lt"/>
          <a:ea typeface="+mn-ea"/>
          <a:cs typeface="+mn-cs"/>
        </a:defRPr>
      </a:lvl3pPr>
      <a:lvl4pPr marL="1197110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539141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881172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223204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565235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907266" indent="-171016" algn="l" defTabSz="684063" rtl="0" eaLnBrk="1" latinLnBrk="0" hangingPunct="1">
        <a:lnSpc>
          <a:spcPct val="90000"/>
        </a:lnSpc>
        <a:spcBef>
          <a:spcPts val="374"/>
        </a:spcBef>
        <a:buFont typeface="Arial" panose="020B0604020202020204" pitchFamily="34" charset="0"/>
        <a:buChar char="•"/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1pPr>
      <a:lvl2pPr marL="34203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2pPr>
      <a:lvl3pPr marL="684063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3pPr>
      <a:lvl4pPr marL="1026094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4pPr>
      <a:lvl5pPr marL="1368125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5pPr>
      <a:lvl6pPr marL="1710157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6pPr>
      <a:lvl7pPr marL="2052188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7pPr>
      <a:lvl8pPr marL="2394219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8pPr>
      <a:lvl9pPr marL="2736251" algn="l" defTabSz="684063" rtl="0" eaLnBrk="1" latinLnBrk="0" hangingPunct="1">
        <a:defRPr sz="134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928CB31-74CA-621B-0E46-DC6CEBFAD608}"/>
              </a:ext>
            </a:extLst>
          </p:cNvPr>
          <p:cNvSpPr txBox="1"/>
          <p:nvPr/>
        </p:nvSpPr>
        <p:spPr>
          <a:xfrm>
            <a:off x="449943" y="551543"/>
            <a:ext cx="5936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Christmas Afternoon Tea Menu</a:t>
            </a:r>
            <a:endParaRPr lang="en-GB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784D746-493A-F6A3-7E36-96FF41A28540}"/>
              </a:ext>
            </a:extLst>
          </p:cNvPr>
          <p:cNvSpPr txBox="1"/>
          <p:nvPr/>
        </p:nvSpPr>
        <p:spPr>
          <a:xfrm>
            <a:off x="595084" y="1483434"/>
            <a:ext cx="297032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/>
              <a:t>Turkey and cranberry mayonnaise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/>
              <a:t>Turkey with sage and onion stuffing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/>
              <a:t>Cheese and caramelised red onion chutney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/>
              <a:t>Ham and English mustard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/>
              <a:t>Beef and horseradish sauce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/>
              <a:t>Egg and watercress mayonnaise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28341C-7352-2149-641C-3DF949600220}"/>
              </a:ext>
            </a:extLst>
          </p:cNvPr>
          <p:cNvSpPr txBox="1"/>
          <p:nvPr/>
        </p:nvSpPr>
        <p:spPr>
          <a:xfrm>
            <a:off x="595086" y="3817262"/>
            <a:ext cx="3086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/>
              <a:t>Pigs in blanket sausage roll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/>
              <a:t>Cheese and tomato quiche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/>
              <a:t>Cheese and red onion quiche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GB" sz="1400" dirty="0"/>
              <a:t>Quiche Lorraine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F7A222E-263A-2473-5734-8D69DD54765A}"/>
              </a:ext>
            </a:extLst>
          </p:cNvPr>
          <p:cNvSpPr txBox="1"/>
          <p:nvPr/>
        </p:nvSpPr>
        <p:spPr>
          <a:xfrm>
            <a:off x="609602" y="5312238"/>
            <a:ext cx="297032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Victoria sponge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Chocolate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Cappuccino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White chocolate and raspberry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Lemon and poppyseed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Orange marmalade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Salted caramel</a:t>
            </a:r>
            <a:endParaRPr lang="en-GB" sz="1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C5CC441-84BA-2C31-AE8B-90D00408CD90}"/>
              </a:ext>
            </a:extLst>
          </p:cNvPr>
          <p:cNvSpPr txBox="1"/>
          <p:nvPr/>
        </p:nvSpPr>
        <p:spPr>
          <a:xfrm>
            <a:off x="4209140" y="3785959"/>
            <a:ext cx="30232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Plain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Sultana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Christmas fruit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Chocolate chip</a:t>
            </a:r>
            <a:endParaRPr lang="en-GB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66B91C-1470-986C-B2EB-07649D750333}"/>
              </a:ext>
            </a:extLst>
          </p:cNvPr>
          <p:cNvSpPr txBox="1"/>
          <p:nvPr/>
        </p:nvSpPr>
        <p:spPr>
          <a:xfrm>
            <a:off x="4194622" y="5312236"/>
            <a:ext cx="249646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Banoffee pie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Lemon meringue pie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Millionaires tart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Snowy road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Mince pie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White chocolate and raspberry tart</a:t>
            </a:r>
            <a:endParaRPr lang="en-GB" sz="1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E86F282-A098-5A69-A760-46400AAF11EE}"/>
              </a:ext>
            </a:extLst>
          </p:cNvPr>
          <p:cNvSpPr txBox="1"/>
          <p:nvPr/>
        </p:nvSpPr>
        <p:spPr>
          <a:xfrm>
            <a:off x="4194629" y="1494974"/>
            <a:ext cx="27526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White bread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Brown bread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Seeded bread</a:t>
            </a:r>
            <a:endParaRPr lang="en-GB" sz="14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0149AA4-4528-0F0F-62A4-37FAD127CCCF}"/>
              </a:ext>
            </a:extLst>
          </p:cNvPr>
          <p:cNvSpPr txBox="1"/>
          <p:nvPr/>
        </p:nvSpPr>
        <p:spPr>
          <a:xfrm>
            <a:off x="449946" y="1184607"/>
            <a:ext cx="37156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Choose 4 sandwiches</a:t>
            </a:r>
            <a:endParaRPr lang="en-GB" sz="14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69201A-CAC3-5FFC-2F7B-FCC1E0FE7F3E}"/>
              </a:ext>
            </a:extLst>
          </p:cNvPr>
          <p:cNvSpPr txBox="1"/>
          <p:nvPr/>
        </p:nvSpPr>
        <p:spPr>
          <a:xfrm>
            <a:off x="4020450" y="1175657"/>
            <a:ext cx="25690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Choose your bread</a:t>
            </a:r>
            <a:endParaRPr lang="en-GB" sz="14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69DBB0C-03CF-9323-7E72-9E9A28AFEE7E}"/>
              </a:ext>
            </a:extLst>
          </p:cNvPr>
          <p:cNvSpPr txBox="1"/>
          <p:nvPr/>
        </p:nvSpPr>
        <p:spPr>
          <a:xfrm>
            <a:off x="420909" y="3454400"/>
            <a:ext cx="3086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Choose 2 </a:t>
            </a:r>
            <a:r>
              <a:rPr lang="en-US" sz="1400" dirty="0" err="1"/>
              <a:t>savoury</a:t>
            </a:r>
            <a:r>
              <a:rPr lang="en-US" sz="1400" dirty="0"/>
              <a:t> pastries</a:t>
            </a:r>
            <a:endParaRPr lang="en-GB" sz="1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7BDC7FF-7208-8E7A-FFCF-4E0BD5F1D216}"/>
              </a:ext>
            </a:extLst>
          </p:cNvPr>
          <p:cNvSpPr txBox="1"/>
          <p:nvPr/>
        </p:nvSpPr>
        <p:spPr>
          <a:xfrm>
            <a:off x="4056734" y="3423989"/>
            <a:ext cx="2373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Choose 1 scone</a:t>
            </a:r>
            <a:endParaRPr lang="en-GB" sz="14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61029F1-0201-53F8-B1C5-2E28EE6CC8A4}"/>
              </a:ext>
            </a:extLst>
          </p:cNvPr>
          <p:cNvSpPr txBox="1"/>
          <p:nvPr/>
        </p:nvSpPr>
        <p:spPr>
          <a:xfrm>
            <a:off x="493488" y="4961958"/>
            <a:ext cx="28542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Choose 2 cakes</a:t>
            </a:r>
            <a:endParaRPr lang="en-GB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B3FA007-E056-A1F3-B91B-16EA881554CA}"/>
              </a:ext>
            </a:extLst>
          </p:cNvPr>
          <p:cNvSpPr txBox="1"/>
          <p:nvPr/>
        </p:nvSpPr>
        <p:spPr>
          <a:xfrm>
            <a:off x="4034968" y="4950422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Choose 2 sweet treats</a:t>
            </a:r>
            <a:endParaRPr lang="en-GB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AE76F1-CF2F-4FD6-DCA1-FE5EB06BC4AC}"/>
              </a:ext>
            </a:extLst>
          </p:cNvPr>
          <p:cNvSpPr txBox="1"/>
          <p:nvPr/>
        </p:nvSpPr>
        <p:spPr>
          <a:xfrm>
            <a:off x="4194626" y="2783255"/>
            <a:ext cx="22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Butter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n-US" sz="1400" dirty="0"/>
              <a:t>No butter</a:t>
            </a:r>
            <a:endParaRPr lang="en-GB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2786C6-98F6-BB9C-5633-B655135F9EC2}"/>
              </a:ext>
            </a:extLst>
          </p:cNvPr>
          <p:cNvSpPr txBox="1"/>
          <p:nvPr/>
        </p:nvSpPr>
        <p:spPr>
          <a:xfrm>
            <a:off x="3998678" y="2480376"/>
            <a:ext cx="25690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On your sandwiches</a:t>
            </a:r>
            <a:endParaRPr lang="en-GB" sz="14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0334142-B674-6A44-0B62-D7772FCF875A}"/>
              </a:ext>
            </a:extLst>
          </p:cNvPr>
          <p:cNvSpPr txBox="1"/>
          <p:nvPr/>
        </p:nvSpPr>
        <p:spPr>
          <a:xfrm>
            <a:off x="290289" y="7532912"/>
            <a:ext cx="6279580" cy="2230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 …………………………………………………………………………………………</a:t>
            </a:r>
          </a:p>
          <a:p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Dietary requirements (</a:t>
            </a:r>
            <a:r>
              <a:rPr lang="en-US" dirty="0" err="1"/>
              <a:t>eg</a:t>
            </a:r>
            <a:r>
              <a:rPr lang="en-US" dirty="0"/>
              <a:t> gluten free, vegetarian, vegan)</a:t>
            </a:r>
          </a:p>
          <a:p>
            <a:pPr>
              <a:lnSpc>
                <a:spcPct val="200000"/>
              </a:lnSpc>
            </a:pPr>
            <a:r>
              <a:rPr lang="en-US" dirty="0"/>
              <a:t>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0486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131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Kate Youdale</dc:creator>
  <cp:lastModifiedBy>Kate Youdale</cp:lastModifiedBy>
  <cp:revision>4</cp:revision>
  <cp:lastPrinted>2024-10-07T16:01:55Z</cp:lastPrinted>
  <dcterms:created xsi:type="dcterms:W3CDTF">2024-10-07T14:46:43Z</dcterms:created>
  <dcterms:modified xsi:type="dcterms:W3CDTF">2025-10-08T08:31:08Z</dcterms:modified>
</cp:coreProperties>
</file>